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5" d="100"/>
          <a:sy n="95" d="100"/>
        </p:scale>
        <p:origin x="-1090"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5FD70B28-D0D0-462C-B2E2-4B5531CCB172}" type="datetimeFigureOut">
              <a:rPr lang="el-GR" smtClean="0"/>
              <a:pPr/>
              <a:t>22/6/2022</a:t>
            </a:fld>
            <a:endParaRPr lang="el-GR"/>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lang="el-GR"/>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B66F8C5-3768-4A16-9A2A-6A3B6EB0ECA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5FD70B28-D0D0-462C-B2E2-4B5531CCB172}" type="datetimeFigureOut">
              <a:rPr lang="el-GR" smtClean="0"/>
              <a:pPr/>
              <a:t>22/6/2022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B66F8C5-3768-4A16-9A2A-6A3B6EB0ECA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5FD70B28-D0D0-462C-B2E2-4B5531CCB172}" type="datetimeFigureOut">
              <a:rPr lang="el-GR" smtClean="0"/>
              <a:pPr/>
              <a:t>22/6/2022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B66F8C5-3768-4A16-9A2A-6A3B6EB0ECA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5FD70B28-D0D0-462C-B2E2-4B5531CCB172}" type="datetimeFigureOut">
              <a:rPr lang="el-GR" smtClean="0"/>
              <a:pPr/>
              <a:t>22/6/2022</a:t>
            </a:fld>
            <a:endParaRPr lang="el-GR"/>
          </a:p>
        </p:txBody>
      </p:sp>
      <p:sp>
        <p:nvSpPr>
          <p:cNvPr id="5" name="4 - Θέση υποσέλιδου"/>
          <p:cNvSpPr>
            <a:spLocks noGrp="1"/>
          </p:cNvSpPr>
          <p:nvPr>
            <p:ph type="ftr" sz="quarter" idx="11"/>
          </p:nvPr>
        </p:nvSpPr>
        <p:spPr>
          <a:xfrm>
            <a:off x="457200" y="6480969"/>
            <a:ext cx="4260056" cy="300831"/>
          </a:xfrm>
        </p:spPr>
        <p:txBody>
          <a:bodyPr/>
          <a:lstStyle/>
          <a:p>
            <a:endParaRPr lang="el-GR"/>
          </a:p>
        </p:txBody>
      </p:sp>
      <p:sp>
        <p:nvSpPr>
          <p:cNvPr id="6" name="5 - Θέση αριθμού διαφάνειας"/>
          <p:cNvSpPr>
            <a:spLocks noGrp="1"/>
          </p:cNvSpPr>
          <p:nvPr>
            <p:ph type="sldNum" sz="quarter" idx="12"/>
          </p:nvPr>
        </p:nvSpPr>
        <p:spPr/>
        <p:txBody>
          <a:bodyPr/>
          <a:lstStyle/>
          <a:p>
            <a:fld id="{FB66F8C5-3768-4A16-9A2A-6A3B6EB0ECA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 Θέση ημερομηνίας"/>
          <p:cNvSpPr>
            <a:spLocks noGrp="1"/>
          </p:cNvSpPr>
          <p:nvPr>
            <p:ph type="dt" sz="half" idx="10"/>
          </p:nvPr>
        </p:nvSpPr>
        <p:spPr>
          <a:xfrm>
            <a:off x="6955632" y="6477000"/>
            <a:ext cx="2133600" cy="304800"/>
          </a:xfrm>
        </p:spPr>
        <p:txBody>
          <a:bodyPr/>
          <a:lstStyle/>
          <a:p>
            <a:fld id="{5FD70B28-D0D0-462C-B2E2-4B5531CCB172}" type="datetimeFigureOut">
              <a:rPr lang="el-GR" smtClean="0"/>
              <a:pPr/>
              <a:t>22/6/2022</a:t>
            </a:fld>
            <a:endParaRPr lang="el-GR"/>
          </a:p>
        </p:txBody>
      </p:sp>
      <p:sp>
        <p:nvSpPr>
          <p:cNvPr id="5" name="4 - Θέση υποσέλιδου"/>
          <p:cNvSpPr>
            <a:spLocks noGrp="1"/>
          </p:cNvSpPr>
          <p:nvPr>
            <p:ph type="ftr" sz="quarter" idx="11"/>
          </p:nvPr>
        </p:nvSpPr>
        <p:spPr>
          <a:xfrm>
            <a:off x="2619376" y="6480969"/>
            <a:ext cx="4260056" cy="300831"/>
          </a:xfrm>
        </p:spPr>
        <p:txBody>
          <a:bodyPr/>
          <a:lstStyle/>
          <a:p>
            <a:endParaRPr lang="el-GR"/>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FB66F8C5-3768-4A16-9A2A-6A3B6EB0ECAD}" type="slidenum">
              <a:rPr lang="el-GR" smtClean="0"/>
              <a:pPr/>
              <a:t>‹#›</a:t>
            </a:fld>
            <a:endParaRPr lang="el-GR"/>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5FD70B28-D0D0-462C-B2E2-4B5531CCB172}" type="datetimeFigureOut">
              <a:rPr lang="el-GR" smtClean="0"/>
              <a:pPr/>
              <a:t>22/6/2022</a:t>
            </a:fld>
            <a:endParaRPr lang="el-GR"/>
          </a:p>
        </p:txBody>
      </p:sp>
      <p:sp>
        <p:nvSpPr>
          <p:cNvPr id="6" name="5 - Θέση υποσέλιδου"/>
          <p:cNvSpPr>
            <a:spLocks noGrp="1"/>
          </p:cNvSpPr>
          <p:nvPr>
            <p:ph type="ftr" sz="quarter" idx="11"/>
          </p:nvPr>
        </p:nvSpPr>
        <p:spPr>
          <a:xfrm>
            <a:off x="457200" y="6480969"/>
            <a:ext cx="4260056" cy="301752"/>
          </a:xfrm>
        </p:spPr>
        <p:txBody>
          <a:bodyPr/>
          <a:lstStyle/>
          <a:p>
            <a:endParaRPr lang="el-GR"/>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FB66F8C5-3768-4A16-9A2A-6A3B6EB0ECA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5FD70B28-D0D0-462C-B2E2-4B5531CCB172}" type="datetimeFigureOut">
              <a:rPr lang="el-GR" smtClean="0"/>
              <a:pPr/>
              <a:t>22/6/2022</a:t>
            </a:fld>
            <a:endParaRPr lang="el-GR"/>
          </a:p>
        </p:txBody>
      </p:sp>
      <p:sp>
        <p:nvSpPr>
          <p:cNvPr id="8" name="7 - Θέση υποσέλιδου"/>
          <p:cNvSpPr>
            <a:spLocks noGrp="1"/>
          </p:cNvSpPr>
          <p:nvPr>
            <p:ph type="ftr" sz="quarter" idx="11"/>
          </p:nvPr>
        </p:nvSpPr>
        <p:spPr>
          <a:xfrm>
            <a:off x="457200" y="6480969"/>
            <a:ext cx="4261104" cy="301752"/>
          </a:xfrm>
        </p:spPr>
        <p:txBody>
          <a:bodyPr/>
          <a:lstStyle/>
          <a:p>
            <a:endParaRPr lang="el-GR"/>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FB66F8C5-3768-4A16-9A2A-6A3B6EB0ECA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5FD70B28-D0D0-462C-B2E2-4B5531CCB172}" type="datetimeFigureOut">
              <a:rPr lang="el-GR" smtClean="0"/>
              <a:pPr/>
              <a:t>22/6/2022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FB66F8C5-3768-4A16-9A2A-6A3B6EB0ECA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5FD70B28-D0D0-462C-B2E2-4B5531CCB172}" type="datetimeFigureOut">
              <a:rPr lang="el-GR" smtClean="0"/>
              <a:pPr/>
              <a:t>22/6/2022</a:t>
            </a:fld>
            <a:endParaRPr lang="el-GR"/>
          </a:p>
        </p:txBody>
      </p:sp>
      <p:sp>
        <p:nvSpPr>
          <p:cNvPr id="3" name="2 - Θέση υποσέλιδου"/>
          <p:cNvSpPr>
            <a:spLocks noGrp="1"/>
          </p:cNvSpPr>
          <p:nvPr>
            <p:ph type="ftr" sz="quarter" idx="11"/>
          </p:nvPr>
        </p:nvSpPr>
        <p:spPr>
          <a:xfrm>
            <a:off x="457200" y="6481890"/>
            <a:ext cx="4260056" cy="300831"/>
          </a:xfrm>
        </p:spPr>
        <p:txBody>
          <a:bodyPr/>
          <a:lstStyle/>
          <a:p>
            <a:endParaRPr lang="el-GR"/>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FB66F8C5-3768-4A16-9A2A-6A3B6EB0ECA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5FD70B28-D0D0-462C-B2E2-4B5531CCB172}" type="datetimeFigureOut">
              <a:rPr lang="el-GR" smtClean="0"/>
              <a:pPr/>
              <a:t>22/6/2022</a:t>
            </a:fld>
            <a:endParaRPr lang="el-GR"/>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FB66F8C5-3768-4A16-9A2A-6A3B6EB0ECA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5FD70B28-D0D0-462C-B2E2-4B5531CCB172}" type="datetimeFigureOut">
              <a:rPr lang="el-GR" smtClean="0"/>
              <a:pPr/>
              <a:t>22/6/2022</a:t>
            </a:fld>
            <a:endParaRPr lang="el-GR"/>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FB66F8C5-3768-4A16-9A2A-6A3B6EB0ECA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FD70B28-D0D0-462C-B2E2-4B5531CCB172}" type="datetimeFigureOut">
              <a:rPr lang="el-GR" smtClean="0"/>
              <a:pPr/>
              <a:t>22/6/2022</a:t>
            </a:fld>
            <a:endParaRPr lang="el-GR"/>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B66F8C5-3768-4A16-9A2A-6A3B6EB0ECAD}"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ΣΧΕΔΙΟ ΔΡΑΣΗΣ</a:t>
            </a:r>
            <a:endParaRPr lang="el-GR" dirty="0"/>
          </a:p>
        </p:txBody>
      </p:sp>
      <p:sp>
        <p:nvSpPr>
          <p:cNvPr id="3" name="2 - Υπότιτλος"/>
          <p:cNvSpPr>
            <a:spLocks noGrp="1"/>
          </p:cNvSpPr>
          <p:nvPr>
            <p:ph type="subTitle" idx="1"/>
          </p:nvPr>
        </p:nvSpPr>
        <p:spPr/>
        <p:txBody>
          <a:bodyPr/>
          <a:lstStyle/>
          <a:p>
            <a:r>
              <a:rPr lang="el-GR" dirty="0" smtClean="0"/>
              <a:t>ΠΕΡΙΓΡΑΦΙΚΗ ΑΞΙΟΛΟΓΗΣΗ ΜΑΘΗΤΗ</a:t>
            </a: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ΣΤΟΧΟΙ</a:t>
            </a:r>
            <a:endParaRPr lang="el-GR" dirty="0"/>
          </a:p>
        </p:txBody>
      </p:sp>
      <p:sp>
        <p:nvSpPr>
          <p:cNvPr id="3" name="2 - Θέση περιεχομένου"/>
          <p:cNvSpPr>
            <a:spLocks noGrp="1"/>
          </p:cNvSpPr>
          <p:nvPr>
            <p:ph idx="1"/>
          </p:nvPr>
        </p:nvSpPr>
        <p:spPr/>
        <p:txBody>
          <a:bodyPr>
            <a:normAutofit fontScale="77500" lnSpcReduction="20000"/>
          </a:bodyPr>
          <a:lstStyle/>
          <a:p>
            <a:pPr lvl="0"/>
            <a:r>
              <a:rPr lang="el-GR" dirty="0" smtClean="0"/>
              <a:t>Η σφαιρική εκτίμηση της προσπάθειας των μαθητών</a:t>
            </a:r>
          </a:p>
          <a:p>
            <a:pPr lvl="0"/>
            <a:r>
              <a:rPr lang="el-GR" dirty="0" smtClean="0"/>
              <a:t> Η ανάπτυξη αυτοκριτικής ικανότητας από μέρους των μαθητών ως εργαλείο αυτογνωσίας</a:t>
            </a:r>
          </a:p>
          <a:p>
            <a:pPr lvl="0"/>
            <a:r>
              <a:rPr lang="el-GR" dirty="0" smtClean="0"/>
              <a:t> Η αντικειμενική  τεκμηρίωση από τους εκπαιδευτικούς της αριθμητικής ή γραμματικής αξιολόγησης</a:t>
            </a:r>
          </a:p>
          <a:p>
            <a:pPr lvl="0"/>
            <a:r>
              <a:rPr lang="el-GR" dirty="0" smtClean="0"/>
              <a:t>Η καλλιέργεια θετικής στάσης όλης της εκπαιδευτικής κοινότητας του σχολείου σε καινοτόμες δράσεις</a:t>
            </a:r>
          </a:p>
          <a:p>
            <a:pPr lvl="0"/>
            <a:r>
              <a:rPr lang="el-GR" dirty="0" smtClean="0"/>
              <a:t>Η κινητοποίηση των εκπαιδευτικών για συμμετοχή σε εκπαιδευτικές δράσεις</a:t>
            </a:r>
          </a:p>
          <a:p>
            <a:pPr lvl="0"/>
            <a:r>
              <a:rPr lang="el-GR" dirty="0" smtClean="0"/>
              <a:t>Η ενίσχυση της συνεργασίας μεταξύ εκπαιδευτικών-μαθητών-γονέων </a:t>
            </a:r>
          </a:p>
          <a:p>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ΥΛΟΠΟΙΗΣΗ</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Η συγκεκριμένη δράση βασίστηκε σε τρεις άξονες υλοποίησης (μαθητές, γονείς, εκπαιδευτικούς) και έλαβε χώρα σε όλες τις τάξεις  σε δύο ή τρία μαθήματα. Συγκεκριμένα οι μαθητές παρέλαβαν στο τέλος κάθε τριμήνου μαζί με την αριθμητική βαθμολογία τους και τη φόρμα της περιγραφικής αξιολόγησης. Οι μαθητές είχαν ήδη συμπληρώσει τη φόρμα </a:t>
            </a:r>
            <a:r>
              <a:rPr lang="el-GR" dirty="0" err="1" smtClean="0"/>
              <a:t>αυτοαξιολόγησης</a:t>
            </a:r>
            <a:r>
              <a:rPr lang="el-GR" dirty="0" smtClean="0"/>
              <a:t>, την οποία και παρέδωσαν στον δάσκαλό της τάξης τους, πριν τη λήξη κάθε τριμήνου. Στο τέλος της σχολικής χρονιάς οι γονείς κλήθηκαν να συμπληρώσουν μια φόρμα αποτίμησης της δράσης. Τέλος,  υπήρξε στατιστική ανάλυση των αποτελεσμάτων και διάχυση αυτών στην εκπαιδευτική κοινότητα του σχολείου.</a:t>
            </a:r>
          </a:p>
          <a:p>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ΑΠΟΤΕΛΕΣΜΑΤΑ </a:t>
            </a:r>
            <a:endParaRPr lang="el-GR" dirty="0"/>
          </a:p>
        </p:txBody>
      </p:sp>
      <p:sp>
        <p:nvSpPr>
          <p:cNvPr id="3" name="2 - Θέση περιεχομένου"/>
          <p:cNvSpPr>
            <a:spLocks noGrp="1"/>
          </p:cNvSpPr>
          <p:nvPr>
            <p:ph idx="1"/>
          </p:nvPr>
        </p:nvSpPr>
        <p:spPr/>
        <p:txBody>
          <a:bodyPr/>
          <a:lstStyle/>
          <a:p>
            <a:r>
              <a:rPr lang="el-GR" dirty="0" smtClean="0"/>
              <a:t> Βελτίωση της </a:t>
            </a:r>
            <a:r>
              <a:rPr lang="el-GR" dirty="0" err="1" smtClean="0"/>
              <a:t>συνεργατικότητας</a:t>
            </a:r>
            <a:r>
              <a:rPr lang="el-GR" dirty="0" smtClean="0"/>
              <a:t> των εκπαιδευτικών</a:t>
            </a:r>
          </a:p>
          <a:p>
            <a:r>
              <a:rPr lang="el-GR" dirty="0" smtClean="0"/>
              <a:t>Πρόοδος στη σχέση και συνεργασία μεταξύ εκπαιδευτικών, μαθητών  και γονέων</a:t>
            </a:r>
          </a:p>
          <a:p>
            <a:r>
              <a:rPr lang="el-GR" dirty="0" smtClean="0"/>
              <a:t>Καλλιέργεια της δεξιότητας της αυτοκριτικής των μαθητών</a:t>
            </a:r>
          </a:p>
          <a:p>
            <a:r>
              <a:rPr lang="el-GR" dirty="0" smtClean="0"/>
              <a:t>Θετική αποτίμηση της δράσης εκ μέρους των γονέων </a:t>
            </a:r>
          </a:p>
          <a:p>
            <a:endParaRPr lang="el-GR" dirty="0" smtClean="0"/>
          </a:p>
          <a:p>
            <a:endParaRPr lang="el-GR" dirty="0" smtClean="0"/>
          </a:p>
          <a:p>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13</TotalTime>
  <Words>205</Words>
  <Application>Microsoft Office PowerPoint</Application>
  <PresentationFormat>Προβολή στην οθόνη (4:3)</PresentationFormat>
  <Paragraphs>17</Paragraphs>
  <Slides>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vt:i4>
      </vt:variant>
    </vt:vector>
  </HeadingPairs>
  <TitlesOfParts>
    <vt:vector size="5" baseType="lpstr">
      <vt:lpstr>Ζωντάνια</vt:lpstr>
      <vt:lpstr>ΣΧΕΔΙΟ ΔΡΑΣΗΣ</vt:lpstr>
      <vt:lpstr>ΣΤΟΧΟΙ</vt:lpstr>
      <vt:lpstr>ΥΛΟΠΟΙΗΣΗ</vt:lpstr>
      <vt:lpstr>ΑΠΟΤΕΛΕΣΜΑΤΑ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ΣΧΕΔΙΟ ΔΡΑΣΗΣ</dc:title>
  <dc:creator>diminach</dc:creator>
  <cp:lastModifiedBy>diminach</cp:lastModifiedBy>
  <cp:revision>5</cp:revision>
  <dcterms:created xsi:type="dcterms:W3CDTF">2022-06-21T10:29:23Z</dcterms:created>
  <dcterms:modified xsi:type="dcterms:W3CDTF">2022-06-22T09:39:10Z</dcterms:modified>
</cp:coreProperties>
</file>